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7" r:id="rId4"/>
    <p:sldId id="258" r:id="rId5"/>
    <p:sldId id="264" r:id="rId6"/>
    <p:sldId id="267" r:id="rId7"/>
    <p:sldId id="272" r:id="rId8"/>
    <p:sldId id="265" r:id="rId9"/>
    <p:sldId id="259" r:id="rId10"/>
    <p:sldId id="260" r:id="rId11"/>
    <p:sldId id="270" r:id="rId12"/>
    <p:sldId id="271" r:id="rId13"/>
    <p:sldId id="268" r:id="rId14"/>
    <p:sldId id="269" r:id="rId15"/>
    <p:sldId id="274" r:id="rId16"/>
    <p:sldId id="275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204" autoAdjust="0"/>
    <p:restoredTop sz="94660"/>
  </p:normalViewPr>
  <p:slideViewPr>
    <p:cSldViewPr>
      <p:cViewPr varScale="1">
        <p:scale>
          <a:sx n="88" d="100"/>
          <a:sy n="88" d="100"/>
        </p:scale>
        <p:origin x="-200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FF555B1-789E-4D7D-9C4C-E545A6D42AE2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E050753-AE8F-420D-9066-8470C6AD71F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0nT3vEvxCU8tRRIWYtQ-HKi00jPKTds/view?usp=shar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MEDILAB AND DRUGSTORE INFORMATION SYSTEM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61048"/>
            <a:ext cx="7350640" cy="2304256"/>
          </a:xfrm>
        </p:spPr>
        <p:txBody>
          <a:bodyPr>
            <a:noAutofit/>
          </a:bodyPr>
          <a:lstStyle/>
          <a:p>
            <a:pPr algn="l"/>
            <a:r>
              <a:rPr lang="en-IN" sz="2000" b="1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CASE STUDY - 4</a:t>
            </a:r>
          </a:p>
          <a:p>
            <a:pPr algn="l"/>
            <a:endParaRPr lang="en-US" sz="2000" b="1" dirty="0" smtClea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l"/>
            <a:r>
              <a:rPr lang="en-US" sz="2000" b="1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1) SOUMYAJIT PRAMANIK    (11500119047)</a:t>
            </a:r>
          </a:p>
          <a:p>
            <a:pPr algn="l"/>
            <a:r>
              <a:rPr lang="en-IN" sz="2000" b="1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2) TUHIN HAZRA    (11500119048)</a:t>
            </a:r>
          </a:p>
          <a:p>
            <a:pPr algn="l"/>
            <a:r>
              <a:rPr lang="en-IN" sz="2000" b="1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3) TANDRIMA GHOSH    (11500119051)</a:t>
            </a:r>
          </a:p>
          <a:p>
            <a:pPr algn="l"/>
            <a:r>
              <a:rPr lang="en-IN" sz="2000" b="1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4) SNEHA TIWARI    (11500119052)</a:t>
            </a:r>
          </a:p>
          <a:p>
            <a:pPr algn="l"/>
            <a:endParaRPr lang="en-US" sz="2000" b="1" dirty="0" smtClean="0"/>
          </a:p>
          <a:p>
            <a:pPr algn="l"/>
            <a:endParaRPr lang="en-US" sz="2000" b="1" dirty="0" smtClean="0"/>
          </a:p>
          <a:p>
            <a:pPr algn="l"/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8092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DRIVE LINK: </a:t>
            </a:r>
            <a:r>
              <a:rPr lang="en-IN" b="1" dirty="0" smtClean="0">
                <a:hlinkClick r:id="rId2"/>
              </a:rPr>
              <a:t>https://</a:t>
            </a:r>
            <a:r>
              <a:rPr lang="en-IN" b="1" dirty="0" smtClean="0">
                <a:hlinkClick r:id="rId2"/>
              </a:rPr>
              <a:t>drive.google.com/file/d/1N0nT3vEvxCU8tRRIWYtQ-HKi00jPKTds/view?usp=sharing</a:t>
            </a:r>
            <a:endParaRPr lang="en-IN" b="1" dirty="0" smtClean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8229600" cy="1143000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5) REGISTRATION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1844824"/>
            <a:ext cx="8348089" cy="46958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628800"/>
            <a:ext cx="8348089" cy="46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980728"/>
            <a:ext cx="1673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CONTINUED ..</a:t>
            </a:r>
            <a:endParaRPr lang="en-US" sz="2000" b="1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124744"/>
            <a:ext cx="1385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6) PAY BILL </a:t>
            </a:r>
            <a:endParaRPr lang="en-US" sz="2000" b="1" dirty="0">
              <a:latin typeface="+mj-lt"/>
            </a:endParaRPr>
          </a:p>
        </p:txBody>
      </p:sp>
      <p:pic>
        <p:nvPicPr>
          <p:cNvPr id="3" name="Picture 2" descr="WhatsApp Image 2022-01-31 at 10.26.3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628800"/>
            <a:ext cx="8604448" cy="4840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267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4196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980728"/>
            <a:ext cx="3305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7) MANAGE PATIENT RECORD</a:t>
            </a:r>
            <a:endParaRPr lang="en-US" sz="2000" b="1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830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064896" cy="5297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836712"/>
            <a:ext cx="1673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CONTINUED ..</a:t>
            </a:r>
            <a:endParaRPr lang="en-US" sz="2000" b="1"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" y="152400"/>
            <a:ext cx="4495800" cy="6629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68" y="131064"/>
            <a:ext cx="4523232" cy="66507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2310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248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9566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Arial Rounded MT Bold" pitchFamily="34" charset="0"/>
              </a:rPr>
              <a:t>Thank You!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78880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154360" cy="60616"/>
          </a:xfrm>
        </p:spPr>
        <p:txBody>
          <a:bodyPr>
            <a:noAutofit/>
          </a:bodyPr>
          <a:lstStyle/>
          <a:p>
            <a:endParaRPr lang="en-US" sz="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844824"/>
            <a:ext cx="7416824" cy="4389120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 smtClean="0">
                <a:solidFill>
                  <a:schemeClr val="accent1">
                    <a:lumMod val="50000"/>
                  </a:schemeClr>
                </a:solidFill>
              </a:rPr>
              <a:t>Case study title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IN" sz="2800" dirty="0" err="1" smtClean="0">
                <a:solidFill>
                  <a:schemeClr val="accent1">
                    <a:lumMod val="50000"/>
                  </a:schemeClr>
                </a:solidFill>
              </a:rPr>
              <a:t>MediLab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</a:rPr>
              <a:t> &amp; Drug Store Information System</a:t>
            </a:r>
            <a:br>
              <a:rPr lang="en-IN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IN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2800" b="1" u="sng" dirty="0" smtClean="0">
                <a:solidFill>
                  <a:schemeClr val="accent1">
                    <a:lumMod val="50000"/>
                  </a:schemeClr>
                </a:solidFill>
              </a:rPr>
              <a:t>Case study description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</a:rPr>
              <a:t>: MLDIS is a system designed to cater to the needs of a typical test laboratory where patients can go for different types of prescribed tests and also buy prescription drugs.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92088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USE CASE DIAGRAM  </a:t>
            </a:r>
            <a:endParaRPr lang="en-US" sz="4000" b="1" dirty="0"/>
          </a:p>
        </p:txBody>
      </p:sp>
      <p:pic>
        <p:nvPicPr>
          <p:cNvPr id="4" name="Content Placeholder 3" descr="ss_final.PNG"/>
          <p:cNvPicPr>
            <a:picLocks noGrp="1"/>
          </p:cNvPicPr>
          <p:nvPr>
            <p:ph idx="1"/>
          </p:nvPr>
        </p:nvPicPr>
        <p:blipFill>
          <a:blip r:embed="rId2" cstate="print"/>
          <a:srcRect t="4213"/>
          <a:stretch>
            <a:fillRect/>
          </a:stretch>
        </p:blipFill>
        <p:spPr>
          <a:xfrm>
            <a:off x="1475656" y="1412776"/>
            <a:ext cx="6192688" cy="52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83671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TECHNOLOGIES USED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2420888"/>
            <a:ext cx="4690864" cy="3581752"/>
          </a:xfrm>
        </p:spPr>
        <p:txBody>
          <a:bodyPr/>
          <a:lstStyle/>
          <a:p>
            <a:r>
              <a:rPr lang="en-IN" dirty="0" smtClean="0"/>
              <a:t>HTML/CSS</a:t>
            </a:r>
          </a:p>
          <a:p>
            <a:r>
              <a:rPr lang="en-IN" dirty="0" smtClean="0"/>
              <a:t>PHP</a:t>
            </a:r>
          </a:p>
          <a:p>
            <a:r>
              <a:rPr lang="en-IN" dirty="0" err="1" smtClean="0"/>
              <a:t>MySQL</a:t>
            </a:r>
            <a:endParaRPr lang="en-IN" dirty="0" smtClean="0"/>
          </a:p>
          <a:p>
            <a:r>
              <a:rPr lang="en-IN" dirty="0" smtClean="0"/>
              <a:t>JavaScript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1560" y="76470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PROTOTYPE  IMPLEMENTATIONS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  <a:ea typeface="Cambria Math" pitchFamily="18" charset="0"/>
              </a:rPr>
              <a:t>1) MAKE AN APPOINTMENT</a:t>
            </a:r>
            <a:endParaRPr lang="en-US" sz="2000" b="1" dirty="0">
              <a:latin typeface="+mj-lt"/>
              <a:ea typeface="Cambria Math" pitchFamily="18" charset="0"/>
            </a:endParaRPr>
          </a:p>
        </p:txBody>
      </p:sp>
      <p:pic>
        <p:nvPicPr>
          <p:cNvPr id="7" name="Picture 6" descr="make ap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132856"/>
            <a:ext cx="8460432" cy="4392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242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2) SEARCH MEDICINE</a:t>
            </a:r>
            <a:endParaRPr lang="en-US" sz="2000" b="1" dirty="0">
              <a:latin typeface="+mj-lt"/>
            </a:endParaRPr>
          </a:p>
        </p:txBody>
      </p:sp>
      <p:pic>
        <p:nvPicPr>
          <p:cNvPr id="3" name="Picture 2" descr="search medic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8532440" cy="50008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908720"/>
            <a:ext cx="1673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CONTINUED ..</a:t>
            </a:r>
            <a:endParaRPr lang="en-US" sz="2000" b="1" dirty="0">
              <a:latin typeface="+mj-lt"/>
            </a:endParaRPr>
          </a:p>
        </p:txBody>
      </p:sp>
      <p:pic>
        <p:nvPicPr>
          <p:cNvPr id="3" name="Picture 2" descr="NEX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7745850" cy="5230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052736"/>
            <a:ext cx="2750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+mj-lt"/>
              </a:rPr>
              <a:t>3) CONTACT &amp; SUPPORT</a:t>
            </a:r>
            <a:endParaRPr lang="en-US" sz="2000" b="1" dirty="0">
              <a:latin typeface="+mj-lt"/>
            </a:endParaRPr>
          </a:p>
        </p:txBody>
      </p:sp>
      <p:pic>
        <p:nvPicPr>
          <p:cNvPr id="3" name="Picture 2" descr="conta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00808"/>
            <a:ext cx="8388424" cy="4052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052736"/>
            <a:ext cx="1666528" cy="50632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4) LOGIN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1772816"/>
            <a:ext cx="8476104" cy="4767808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251</TotalTime>
  <Words>102</Words>
  <Application>Microsoft Office PowerPoint</Application>
  <PresentationFormat>On-screen Show (4:3)</PresentationFormat>
  <Paragraphs>30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MEDILAB AND DRUGSTORE INFORMATION SYSTEM</vt:lpstr>
      <vt:lpstr>Slide 2</vt:lpstr>
      <vt:lpstr>USE CASE DIAGRAM  </vt:lpstr>
      <vt:lpstr>TECHNOLOGIES USED</vt:lpstr>
      <vt:lpstr>Slide 5</vt:lpstr>
      <vt:lpstr>Slide 6</vt:lpstr>
      <vt:lpstr>Slide 7</vt:lpstr>
      <vt:lpstr>Slide 8</vt:lpstr>
      <vt:lpstr>4) LOGIN</vt:lpstr>
      <vt:lpstr>5) REGISTRATION</vt:lpstr>
      <vt:lpstr>Slide 11</vt:lpstr>
      <vt:lpstr>Slide 12</vt:lpstr>
      <vt:lpstr>Slide 13</vt:lpstr>
      <vt:lpstr>Slide 14</vt:lpstr>
      <vt:lpstr>Slide 15</vt:lpstr>
      <vt:lpstr>Slide 16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MEDILAB AND DRUG INFORMATION STORE</dc:title>
  <dc:creator>soumyajit</dc:creator>
  <cp:lastModifiedBy>Sneha Tiwari</cp:lastModifiedBy>
  <cp:revision>28</cp:revision>
  <dcterms:created xsi:type="dcterms:W3CDTF">2022-01-31T05:10:24Z</dcterms:created>
  <dcterms:modified xsi:type="dcterms:W3CDTF">2022-01-31T13:56:45Z</dcterms:modified>
</cp:coreProperties>
</file>